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1326"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C1FEBA-E1AB-673F-B1A0-D36D221D7EB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01C42C2-6383-F930-2B97-3FA15A13B5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CEEA842-4A37-3BEA-1AD0-084FF001AEF4}"/>
              </a:ext>
            </a:extLst>
          </p:cNvPr>
          <p:cNvSpPr>
            <a:spLocks noGrp="1"/>
          </p:cNvSpPr>
          <p:nvPr>
            <p:ph type="dt" sz="half" idx="10"/>
          </p:nvPr>
        </p:nvSpPr>
        <p:spPr/>
        <p:txBody>
          <a:bodyPr/>
          <a:lstStyle/>
          <a:p>
            <a:fld id="{1B6B835F-30D1-47B4-8E35-8F8708B4D2FA}" type="datetimeFigureOut">
              <a:rPr kumimoji="1" lang="ja-JP" altLang="en-US" smtClean="0"/>
              <a:t>2025/4/15</a:t>
            </a:fld>
            <a:endParaRPr kumimoji="1" lang="ja-JP" altLang="en-US"/>
          </a:p>
        </p:txBody>
      </p:sp>
      <p:sp>
        <p:nvSpPr>
          <p:cNvPr id="5" name="フッター プレースホルダー 4">
            <a:extLst>
              <a:ext uri="{FF2B5EF4-FFF2-40B4-BE49-F238E27FC236}">
                <a16:creationId xmlns:a16="http://schemas.microsoft.com/office/drawing/2014/main" id="{CAD75CB9-EEF9-9146-C3E2-CE1470AE2F7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8BC4DD8-3AA6-1F1C-C298-105FC6EF4250}"/>
              </a:ext>
            </a:extLst>
          </p:cNvPr>
          <p:cNvSpPr>
            <a:spLocks noGrp="1"/>
          </p:cNvSpPr>
          <p:nvPr>
            <p:ph type="sldNum" sz="quarter" idx="12"/>
          </p:nvPr>
        </p:nvSpPr>
        <p:spPr/>
        <p:txBody>
          <a:bodyPr/>
          <a:lstStyle/>
          <a:p>
            <a:fld id="{6EC118D5-0282-44B0-A63E-30866087096A}" type="slidenum">
              <a:rPr kumimoji="1" lang="ja-JP" altLang="en-US" smtClean="0"/>
              <a:t>‹#›</a:t>
            </a:fld>
            <a:endParaRPr kumimoji="1" lang="ja-JP" altLang="en-US"/>
          </a:p>
        </p:txBody>
      </p:sp>
    </p:spTree>
    <p:extLst>
      <p:ext uri="{BB962C8B-B14F-4D97-AF65-F5344CB8AC3E}">
        <p14:creationId xmlns:p14="http://schemas.microsoft.com/office/powerpoint/2010/main" val="1003476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0C043A-6A7B-E0E3-3F68-33CE0086679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8AB63AB-E18D-86F4-F7A9-F5A55D90BD5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6837BAE-73CD-6F16-1B60-4AA67F69BCBC}"/>
              </a:ext>
            </a:extLst>
          </p:cNvPr>
          <p:cNvSpPr>
            <a:spLocks noGrp="1"/>
          </p:cNvSpPr>
          <p:nvPr>
            <p:ph type="dt" sz="half" idx="10"/>
          </p:nvPr>
        </p:nvSpPr>
        <p:spPr/>
        <p:txBody>
          <a:bodyPr/>
          <a:lstStyle/>
          <a:p>
            <a:fld id="{1B6B835F-30D1-47B4-8E35-8F8708B4D2FA}" type="datetimeFigureOut">
              <a:rPr kumimoji="1" lang="ja-JP" altLang="en-US" smtClean="0"/>
              <a:t>2025/4/15</a:t>
            </a:fld>
            <a:endParaRPr kumimoji="1" lang="ja-JP" altLang="en-US"/>
          </a:p>
        </p:txBody>
      </p:sp>
      <p:sp>
        <p:nvSpPr>
          <p:cNvPr id="5" name="フッター プレースホルダー 4">
            <a:extLst>
              <a:ext uri="{FF2B5EF4-FFF2-40B4-BE49-F238E27FC236}">
                <a16:creationId xmlns:a16="http://schemas.microsoft.com/office/drawing/2014/main" id="{29B4A9DA-798F-EEEF-5606-E30611660CD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C6E9958-1DF2-85FF-AADC-66E56C39E1B5}"/>
              </a:ext>
            </a:extLst>
          </p:cNvPr>
          <p:cNvSpPr>
            <a:spLocks noGrp="1"/>
          </p:cNvSpPr>
          <p:nvPr>
            <p:ph type="sldNum" sz="quarter" idx="12"/>
          </p:nvPr>
        </p:nvSpPr>
        <p:spPr/>
        <p:txBody>
          <a:bodyPr/>
          <a:lstStyle/>
          <a:p>
            <a:fld id="{6EC118D5-0282-44B0-A63E-30866087096A}" type="slidenum">
              <a:rPr kumimoji="1" lang="ja-JP" altLang="en-US" smtClean="0"/>
              <a:t>‹#›</a:t>
            </a:fld>
            <a:endParaRPr kumimoji="1" lang="ja-JP" altLang="en-US"/>
          </a:p>
        </p:txBody>
      </p:sp>
    </p:spTree>
    <p:extLst>
      <p:ext uri="{BB962C8B-B14F-4D97-AF65-F5344CB8AC3E}">
        <p14:creationId xmlns:p14="http://schemas.microsoft.com/office/powerpoint/2010/main" val="1390272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0AAABCA-A929-0A7D-23EF-702D10D9D45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9C2CE00-8EC2-B2B5-777F-9197A70E60A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FE79BEA-7E61-6AFD-023D-27A17AC46BFA}"/>
              </a:ext>
            </a:extLst>
          </p:cNvPr>
          <p:cNvSpPr>
            <a:spLocks noGrp="1"/>
          </p:cNvSpPr>
          <p:nvPr>
            <p:ph type="dt" sz="half" idx="10"/>
          </p:nvPr>
        </p:nvSpPr>
        <p:spPr/>
        <p:txBody>
          <a:bodyPr/>
          <a:lstStyle/>
          <a:p>
            <a:fld id="{1B6B835F-30D1-47B4-8E35-8F8708B4D2FA}" type="datetimeFigureOut">
              <a:rPr kumimoji="1" lang="ja-JP" altLang="en-US" smtClean="0"/>
              <a:t>2025/4/15</a:t>
            </a:fld>
            <a:endParaRPr kumimoji="1" lang="ja-JP" altLang="en-US"/>
          </a:p>
        </p:txBody>
      </p:sp>
      <p:sp>
        <p:nvSpPr>
          <p:cNvPr id="5" name="フッター プレースホルダー 4">
            <a:extLst>
              <a:ext uri="{FF2B5EF4-FFF2-40B4-BE49-F238E27FC236}">
                <a16:creationId xmlns:a16="http://schemas.microsoft.com/office/drawing/2014/main" id="{DB5E5DE2-6DFC-CC40-8117-D4C731DFCB0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1072124-D63A-DDDC-94F6-95290098CBE4}"/>
              </a:ext>
            </a:extLst>
          </p:cNvPr>
          <p:cNvSpPr>
            <a:spLocks noGrp="1"/>
          </p:cNvSpPr>
          <p:nvPr>
            <p:ph type="sldNum" sz="quarter" idx="12"/>
          </p:nvPr>
        </p:nvSpPr>
        <p:spPr/>
        <p:txBody>
          <a:bodyPr/>
          <a:lstStyle/>
          <a:p>
            <a:fld id="{6EC118D5-0282-44B0-A63E-30866087096A}" type="slidenum">
              <a:rPr kumimoji="1" lang="ja-JP" altLang="en-US" smtClean="0"/>
              <a:t>‹#›</a:t>
            </a:fld>
            <a:endParaRPr kumimoji="1" lang="ja-JP" altLang="en-US"/>
          </a:p>
        </p:txBody>
      </p:sp>
    </p:spTree>
    <p:extLst>
      <p:ext uri="{BB962C8B-B14F-4D97-AF65-F5344CB8AC3E}">
        <p14:creationId xmlns:p14="http://schemas.microsoft.com/office/powerpoint/2010/main" val="3722519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440F0B-8B30-412B-1AF1-709AC988023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D54BB4E-244B-027E-74A1-847213A9DA36}"/>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8CDB206-18EA-F643-E8DA-BBAA871FAFBA}"/>
              </a:ext>
            </a:extLst>
          </p:cNvPr>
          <p:cNvSpPr>
            <a:spLocks noGrp="1"/>
          </p:cNvSpPr>
          <p:nvPr>
            <p:ph type="dt" sz="half" idx="10"/>
          </p:nvPr>
        </p:nvSpPr>
        <p:spPr/>
        <p:txBody>
          <a:bodyPr/>
          <a:lstStyle/>
          <a:p>
            <a:fld id="{1B6B835F-30D1-47B4-8E35-8F8708B4D2FA}" type="datetimeFigureOut">
              <a:rPr kumimoji="1" lang="ja-JP" altLang="en-US" smtClean="0"/>
              <a:t>2025/4/15</a:t>
            </a:fld>
            <a:endParaRPr kumimoji="1" lang="ja-JP" altLang="en-US"/>
          </a:p>
        </p:txBody>
      </p:sp>
      <p:sp>
        <p:nvSpPr>
          <p:cNvPr id="5" name="フッター プレースホルダー 4">
            <a:extLst>
              <a:ext uri="{FF2B5EF4-FFF2-40B4-BE49-F238E27FC236}">
                <a16:creationId xmlns:a16="http://schemas.microsoft.com/office/drawing/2014/main" id="{BB264D26-4D15-7037-9DAF-7E35C2B0845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2334446-39A5-80D9-C7C4-104696870BEB}"/>
              </a:ext>
            </a:extLst>
          </p:cNvPr>
          <p:cNvSpPr>
            <a:spLocks noGrp="1"/>
          </p:cNvSpPr>
          <p:nvPr>
            <p:ph type="sldNum" sz="quarter" idx="12"/>
          </p:nvPr>
        </p:nvSpPr>
        <p:spPr/>
        <p:txBody>
          <a:bodyPr/>
          <a:lstStyle/>
          <a:p>
            <a:fld id="{6EC118D5-0282-44B0-A63E-30866087096A}" type="slidenum">
              <a:rPr kumimoji="1" lang="ja-JP" altLang="en-US" smtClean="0"/>
              <a:t>‹#›</a:t>
            </a:fld>
            <a:endParaRPr kumimoji="1" lang="ja-JP" altLang="en-US"/>
          </a:p>
        </p:txBody>
      </p:sp>
    </p:spTree>
    <p:extLst>
      <p:ext uri="{BB962C8B-B14F-4D97-AF65-F5344CB8AC3E}">
        <p14:creationId xmlns:p14="http://schemas.microsoft.com/office/powerpoint/2010/main" val="1590603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A1A7EF-DB19-3965-5BB1-1FED8C72B0E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FE9DCE3-E555-89FD-BBF0-4B4CF47E9D8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E2EF59B-0D12-4855-D6D8-1C1014D020BC}"/>
              </a:ext>
            </a:extLst>
          </p:cNvPr>
          <p:cNvSpPr>
            <a:spLocks noGrp="1"/>
          </p:cNvSpPr>
          <p:nvPr>
            <p:ph type="dt" sz="half" idx="10"/>
          </p:nvPr>
        </p:nvSpPr>
        <p:spPr/>
        <p:txBody>
          <a:bodyPr/>
          <a:lstStyle/>
          <a:p>
            <a:fld id="{1B6B835F-30D1-47B4-8E35-8F8708B4D2FA}" type="datetimeFigureOut">
              <a:rPr kumimoji="1" lang="ja-JP" altLang="en-US" smtClean="0"/>
              <a:t>2025/4/15</a:t>
            </a:fld>
            <a:endParaRPr kumimoji="1" lang="ja-JP" altLang="en-US"/>
          </a:p>
        </p:txBody>
      </p:sp>
      <p:sp>
        <p:nvSpPr>
          <p:cNvPr id="5" name="フッター プレースホルダー 4">
            <a:extLst>
              <a:ext uri="{FF2B5EF4-FFF2-40B4-BE49-F238E27FC236}">
                <a16:creationId xmlns:a16="http://schemas.microsoft.com/office/drawing/2014/main" id="{75D86AA3-5F7A-0C85-1374-82D73F64165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547B625-7F1A-E787-968B-CD8C94433E23}"/>
              </a:ext>
            </a:extLst>
          </p:cNvPr>
          <p:cNvSpPr>
            <a:spLocks noGrp="1"/>
          </p:cNvSpPr>
          <p:nvPr>
            <p:ph type="sldNum" sz="quarter" idx="12"/>
          </p:nvPr>
        </p:nvSpPr>
        <p:spPr/>
        <p:txBody>
          <a:bodyPr/>
          <a:lstStyle/>
          <a:p>
            <a:fld id="{6EC118D5-0282-44B0-A63E-30866087096A}" type="slidenum">
              <a:rPr kumimoji="1" lang="ja-JP" altLang="en-US" smtClean="0"/>
              <a:t>‹#›</a:t>
            </a:fld>
            <a:endParaRPr kumimoji="1" lang="ja-JP" altLang="en-US"/>
          </a:p>
        </p:txBody>
      </p:sp>
    </p:spTree>
    <p:extLst>
      <p:ext uri="{BB962C8B-B14F-4D97-AF65-F5344CB8AC3E}">
        <p14:creationId xmlns:p14="http://schemas.microsoft.com/office/powerpoint/2010/main" val="4187922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DB24CD-0A09-A677-CF0F-119AF8D6FCB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E83E0AF-F6F3-00F5-4706-CE9430751B9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035B176-96CF-1481-20B6-12570A5C7D6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B1276C8-7F66-2B24-FAC7-08304BEF5264}"/>
              </a:ext>
            </a:extLst>
          </p:cNvPr>
          <p:cNvSpPr>
            <a:spLocks noGrp="1"/>
          </p:cNvSpPr>
          <p:nvPr>
            <p:ph type="dt" sz="half" idx="10"/>
          </p:nvPr>
        </p:nvSpPr>
        <p:spPr/>
        <p:txBody>
          <a:bodyPr/>
          <a:lstStyle/>
          <a:p>
            <a:fld id="{1B6B835F-30D1-47B4-8E35-8F8708B4D2FA}" type="datetimeFigureOut">
              <a:rPr kumimoji="1" lang="ja-JP" altLang="en-US" smtClean="0"/>
              <a:t>2025/4/15</a:t>
            </a:fld>
            <a:endParaRPr kumimoji="1" lang="ja-JP" altLang="en-US"/>
          </a:p>
        </p:txBody>
      </p:sp>
      <p:sp>
        <p:nvSpPr>
          <p:cNvPr id="6" name="フッター プレースホルダー 5">
            <a:extLst>
              <a:ext uri="{FF2B5EF4-FFF2-40B4-BE49-F238E27FC236}">
                <a16:creationId xmlns:a16="http://schemas.microsoft.com/office/drawing/2014/main" id="{03498B9F-C327-E2E0-1FB2-AA274FA890F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296DCB3-C8D5-8966-5235-3AFDC1DB59A4}"/>
              </a:ext>
            </a:extLst>
          </p:cNvPr>
          <p:cNvSpPr>
            <a:spLocks noGrp="1"/>
          </p:cNvSpPr>
          <p:nvPr>
            <p:ph type="sldNum" sz="quarter" idx="12"/>
          </p:nvPr>
        </p:nvSpPr>
        <p:spPr/>
        <p:txBody>
          <a:bodyPr/>
          <a:lstStyle/>
          <a:p>
            <a:fld id="{6EC118D5-0282-44B0-A63E-30866087096A}" type="slidenum">
              <a:rPr kumimoji="1" lang="ja-JP" altLang="en-US" smtClean="0"/>
              <a:t>‹#›</a:t>
            </a:fld>
            <a:endParaRPr kumimoji="1" lang="ja-JP" altLang="en-US"/>
          </a:p>
        </p:txBody>
      </p:sp>
    </p:spTree>
    <p:extLst>
      <p:ext uri="{BB962C8B-B14F-4D97-AF65-F5344CB8AC3E}">
        <p14:creationId xmlns:p14="http://schemas.microsoft.com/office/powerpoint/2010/main" val="3432145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B6590D-82B9-903C-7784-453BED6929F2}"/>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485C006-1373-03A3-AF2A-4D05BD9187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33130EC-79E1-FA36-B8EF-5095C1B9279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5C32E35-E61D-B03B-7992-5A26BB27FF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EE841DE-71E7-BB43-17B0-4505B396AC47}"/>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EB615C2-F872-D841-3E49-8784E9DA0174}"/>
              </a:ext>
            </a:extLst>
          </p:cNvPr>
          <p:cNvSpPr>
            <a:spLocks noGrp="1"/>
          </p:cNvSpPr>
          <p:nvPr>
            <p:ph type="dt" sz="half" idx="10"/>
          </p:nvPr>
        </p:nvSpPr>
        <p:spPr/>
        <p:txBody>
          <a:bodyPr/>
          <a:lstStyle/>
          <a:p>
            <a:fld id="{1B6B835F-30D1-47B4-8E35-8F8708B4D2FA}" type="datetimeFigureOut">
              <a:rPr kumimoji="1" lang="ja-JP" altLang="en-US" smtClean="0"/>
              <a:t>2025/4/15</a:t>
            </a:fld>
            <a:endParaRPr kumimoji="1" lang="ja-JP" altLang="en-US"/>
          </a:p>
        </p:txBody>
      </p:sp>
      <p:sp>
        <p:nvSpPr>
          <p:cNvPr id="8" name="フッター プレースホルダー 7">
            <a:extLst>
              <a:ext uri="{FF2B5EF4-FFF2-40B4-BE49-F238E27FC236}">
                <a16:creationId xmlns:a16="http://schemas.microsoft.com/office/drawing/2014/main" id="{4776A860-F2A9-4A35-F18B-2A948D8C48F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65522F4-B055-DBCF-56BB-D941A1028A5A}"/>
              </a:ext>
            </a:extLst>
          </p:cNvPr>
          <p:cNvSpPr>
            <a:spLocks noGrp="1"/>
          </p:cNvSpPr>
          <p:nvPr>
            <p:ph type="sldNum" sz="quarter" idx="12"/>
          </p:nvPr>
        </p:nvSpPr>
        <p:spPr/>
        <p:txBody>
          <a:bodyPr/>
          <a:lstStyle/>
          <a:p>
            <a:fld id="{6EC118D5-0282-44B0-A63E-30866087096A}" type="slidenum">
              <a:rPr kumimoji="1" lang="ja-JP" altLang="en-US" smtClean="0"/>
              <a:t>‹#›</a:t>
            </a:fld>
            <a:endParaRPr kumimoji="1" lang="ja-JP" altLang="en-US"/>
          </a:p>
        </p:txBody>
      </p:sp>
    </p:spTree>
    <p:extLst>
      <p:ext uri="{BB962C8B-B14F-4D97-AF65-F5344CB8AC3E}">
        <p14:creationId xmlns:p14="http://schemas.microsoft.com/office/powerpoint/2010/main" val="2714137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E3CBC1-C891-E624-5417-15F50275787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A3DD650-609B-4EAB-E70A-7BF5A8D47430}"/>
              </a:ext>
            </a:extLst>
          </p:cNvPr>
          <p:cNvSpPr>
            <a:spLocks noGrp="1"/>
          </p:cNvSpPr>
          <p:nvPr>
            <p:ph type="dt" sz="half" idx="10"/>
          </p:nvPr>
        </p:nvSpPr>
        <p:spPr/>
        <p:txBody>
          <a:bodyPr/>
          <a:lstStyle/>
          <a:p>
            <a:fld id="{1B6B835F-30D1-47B4-8E35-8F8708B4D2FA}" type="datetimeFigureOut">
              <a:rPr kumimoji="1" lang="ja-JP" altLang="en-US" smtClean="0"/>
              <a:t>2025/4/15</a:t>
            </a:fld>
            <a:endParaRPr kumimoji="1" lang="ja-JP" altLang="en-US"/>
          </a:p>
        </p:txBody>
      </p:sp>
      <p:sp>
        <p:nvSpPr>
          <p:cNvPr id="4" name="フッター プレースホルダー 3">
            <a:extLst>
              <a:ext uri="{FF2B5EF4-FFF2-40B4-BE49-F238E27FC236}">
                <a16:creationId xmlns:a16="http://schemas.microsoft.com/office/drawing/2014/main" id="{B84820AE-9D07-498B-0FE1-C293697133AE}"/>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B436694-21E0-182C-1A8E-CBE4B9E41E06}"/>
              </a:ext>
            </a:extLst>
          </p:cNvPr>
          <p:cNvSpPr>
            <a:spLocks noGrp="1"/>
          </p:cNvSpPr>
          <p:nvPr>
            <p:ph type="sldNum" sz="quarter" idx="12"/>
          </p:nvPr>
        </p:nvSpPr>
        <p:spPr/>
        <p:txBody>
          <a:bodyPr/>
          <a:lstStyle/>
          <a:p>
            <a:fld id="{6EC118D5-0282-44B0-A63E-30866087096A}" type="slidenum">
              <a:rPr kumimoji="1" lang="ja-JP" altLang="en-US" smtClean="0"/>
              <a:t>‹#›</a:t>
            </a:fld>
            <a:endParaRPr kumimoji="1" lang="ja-JP" altLang="en-US"/>
          </a:p>
        </p:txBody>
      </p:sp>
    </p:spTree>
    <p:extLst>
      <p:ext uri="{BB962C8B-B14F-4D97-AF65-F5344CB8AC3E}">
        <p14:creationId xmlns:p14="http://schemas.microsoft.com/office/powerpoint/2010/main" val="1468915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55903A9-E4DA-2B84-4298-724749A54FC0}"/>
              </a:ext>
            </a:extLst>
          </p:cNvPr>
          <p:cNvSpPr>
            <a:spLocks noGrp="1"/>
          </p:cNvSpPr>
          <p:nvPr>
            <p:ph type="dt" sz="half" idx="10"/>
          </p:nvPr>
        </p:nvSpPr>
        <p:spPr/>
        <p:txBody>
          <a:bodyPr/>
          <a:lstStyle/>
          <a:p>
            <a:fld id="{1B6B835F-30D1-47B4-8E35-8F8708B4D2FA}" type="datetimeFigureOut">
              <a:rPr kumimoji="1" lang="ja-JP" altLang="en-US" smtClean="0"/>
              <a:t>2025/4/15</a:t>
            </a:fld>
            <a:endParaRPr kumimoji="1" lang="ja-JP" altLang="en-US"/>
          </a:p>
        </p:txBody>
      </p:sp>
      <p:sp>
        <p:nvSpPr>
          <p:cNvPr id="3" name="フッター プレースホルダー 2">
            <a:extLst>
              <a:ext uri="{FF2B5EF4-FFF2-40B4-BE49-F238E27FC236}">
                <a16:creationId xmlns:a16="http://schemas.microsoft.com/office/drawing/2014/main" id="{B455F6E1-3817-34CF-124F-A1C66AFAC2E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7944D54-49C0-7CD6-4F1A-6FCD8225EEA1}"/>
              </a:ext>
            </a:extLst>
          </p:cNvPr>
          <p:cNvSpPr>
            <a:spLocks noGrp="1"/>
          </p:cNvSpPr>
          <p:nvPr>
            <p:ph type="sldNum" sz="quarter" idx="12"/>
          </p:nvPr>
        </p:nvSpPr>
        <p:spPr/>
        <p:txBody>
          <a:bodyPr/>
          <a:lstStyle/>
          <a:p>
            <a:fld id="{6EC118D5-0282-44B0-A63E-30866087096A}" type="slidenum">
              <a:rPr kumimoji="1" lang="ja-JP" altLang="en-US" smtClean="0"/>
              <a:t>‹#›</a:t>
            </a:fld>
            <a:endParaRPr kumimoji="1" lang="ja-JP" altLang="en-US"/>
          </a:p>
        </p:txBody>
      </p:sp>
    </p:spTree>
    <p:extLst>
      <p:ext uri="{BB962C8B-B14F-4D97-AF65-F5344CB8AC3E}">
        <p14:creationId xmlns:p14="http://schemas.microsoft.com/office/powerpoint/2010/main" val="290335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FBFD53-B834-677A-8F6B-8F9007409BC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BAC29D5-8F92-6B82-34CC-D8DBBA8316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061BF1E-E5FD-F62C-3E40-763DC712A6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7534632-1D3A-25C7-0870-A8AFD79FBD23}"/>
              </a:ext>
            </a:extLst>
          </p:cNvPr>
          <p:cNvSpPr>
            <a:spLocks noGrp="1"/>
          </p:cNvSpPr>
          <p:nvPr>
            <p:ph type="dt" sz="half" idx="10"/>
          </p:nvPr>
        </p:nvSpPr>
        <p:spPr/>
        <p:txBody>
          <a:bodyPr/>
          <a:lstStyle/>
          <a:p>
            <a:fld id="{1B6B835F-30D1-47B4-8E35-8F8708B4D2FA}" type="datetimeFigureOut">
              <a:rPr kumimoji="1" lang="ja-JP" altLang="en-US" smtClean="0"/>
              <a:t>2025/4/15</a:t>
            </a:fld>
            <a:endParaRPr kumimoji="1" lang="ja-JP" altLang="en-US"/>
          </a:p>
        </p:txBody>
      </p:sp>
      <p:sp>
        <p:nvSpPr>
          <p:cNvPr id="6" name="フッター プレースホルダー 5">
            <a:extLst>
              <a:ext uri="{FF2B5EF4-FFF2-40B4-BE49-F238E27FC236}">
                <a16:creationId xmlns:a16="http://schemas.microsoft.com/office/drawing/2014/main" id="{3C1125F8-BEAD-930B-E576-64A6812EA80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A594872-342A-B913-D4A8-1AD0EC4EB451}"/>
              </a:ext>
            </a:extLst>
          </p:cNvPr>
          <p:cNvSpPr>
            <a:spLocks noGrp="1"/>
          </p:cNvSpPr>
          <p:nvPr>
            <p:ph type="sldNum" sz="quarter" idx="12"/>
          </p:nvPr>
        </p:nvSpPr>
        <p:spPr/>
        <p:txBody>
          <a:bodyPr/>
          <a:lstStyle/>
          <a:p>
            <a:fld id="{6EC118D5-0282-44B0-A63E-30866087096A}" type="slidenum">
              <a:rPr kumimoji="1" lang="ja-JP" altLang="en-US" smtClean="0"/>
              <a:t>‹#›</a:t>
            </a:fld>
            <a:endParaRPr kumimoji="1" lang="ja-JP" altLang="en-US"/>
          </a:p>
        </p:txBody>
      </p:sp>
    </p:spTree>
    <p:extLst>
      <p:ext uri="{BB962C8B-B14F-4D97-AF65-F5344CB8AC3E}">
        <p14:creationId xmlns:p14="http://schemas.microsoft.com/office/powerpoint/2010/main" val="2466992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01A195-EDA5-F6B2-FD0C-54063D8212B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B56D0F2-E2E9-0151-A53F-09350E368A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C865812-2F1E-26EF-EEFF-1EA9468D76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7629817-6550-60F2-7910-7D522B469588}"/>
              </a:ext>
            </a:extLst>
          </p:cNvPr>
          <p:cNvSpPr>
            <a:spLocks noGrp="1"/>
          </p:cNvSpPr>
          <p:nvPr>
            <p:ph type="dt" sz="half" idx="10"/>
          </p:nvPr>
        </p:nvSpPr>
        <p:spPr/>
        <p:txBody>
          <a:bodyPr/>
          <a:lstStyle/>
          <a:p>
            <a:fld id="{1B6B835F-30D1-47B4-8E35-8F8708B4D2FA}" type="datetimeFigureOut">
              <a:rPr kumimoji="1" lang="ja-JP" altLang="en-US" smtClean="0"/>
              <a:t>2025/4/15</a:t>
            </a:fld>
            <a:endParaRPr kumimoji="1" lang="ja-JP" altLang="en-US"/>
          </a:p>
        </p:txBody>
      </p:sp>
      <p:sp>
        <p:nvSpPr>
          <p:cNvPr id="6" name="フッター プレースホルダー 5">
            <a:extLst>
              <a:ext uri="{FF2B5EF4-FFF2-40B4-BE49-F238E27FC236}">
                <a16:creationId xmlns:a16="http://schemas.microsoft.com/office/drawing/2014/main" id="{A97FA72E-5F0C-D057-CBF5-535A0BAC0BC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C2E31CD-81D7-C295-CF64-B36B309D0FCB}"/>
              </a:ext>
            </a:extLst>
          </p:cNvPr>
          <p:cNvSpPr>
            <a:spLocks noGrp="1"/>
          </p:cNvSpPr>
          <p:nvPr>
            <p:ph type="sldNum" sz="quarter" idx="12"/>
          </p:nvPr>
        </p:nvSpPr>
        <p:spPr/>
        <p:txBody>
          <a:bodyPr/>
          <a:lstStyle/>
          <a:p>
            <a:fld id="{6EC118D5-0282-44B0-A63E-30866087096A}" type="slidenum">
              <a:rPr kumimoji="1" lang="ja-JP" altLang="en-US" smtClean="0"/>
              <a:t>‹#›</a:t>
            </a:fld>
            <a:endParaRPr kumimoji="1" lang="ja-JP" altLang="en-US"/>
          </a:p>
        </p:txBody>
      </p:sp>
    </p:spTree>
    <p:extLst>
      <p:ext uri="{BB962C8B-B14F-4D97-AF65-F5344CB8AC3E}">
        <p14:creationId xmlns:p14="http://schemas.microsoft.com/office/powerpoint/2010/main" val="3104684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63599D6-FD45-F680-030A-83F472F4E8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DD83A17-C20B-0A41-4F52-9F026CDD8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BFC0AE4-FC3F-0958-7E84-2C12080DC6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B6B835F-30D1-47B4-8E35-8F8708B4D2FA}" type="datetimeFigureOut">
              <a:rPr kumimoji="1" lang="ja-JP" altLang="en-US" smtClean="0"/>
              <a:t>2025/4/15</a:t>
            </a:fld>
            <a:endParaRPr kumimoji="1" lang="ja-JP" altLang="en-US"/>
          </a:p>
        </p:txBody>
      </p:sp>
      <p:sp>
        <p:nvSpPr>
          <p:cNvPr id="5" name="フッター プレースホルダー 4">
            <a:extLst>
              <a:ext uri="{FF2B5EF4-FFF2-40B4-BE49-F238E27FC236}">
                <a16:creationId xmlns:a16="http://schemas.microsoft.com/office/drawing/2014/main" id="{5EB1B915-3C48-8F0F-186B-E0E1D54F7B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A068020-2F73-92AF-0094-1981723B77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EC118D5-0282-44B0-A63E-30866087096A}" type="slidenum">
              <a:rPr kumimoji="1" lang="ja-JP" altLang="en-US" smtClean="0"/>
              <a:t>‹#›</a:t>
            </a:fld>
            <a:endParaRPr kumimoji="1" lang="ja-JP" altLang="en-US"/>
          </a:p>
        </p:txBody>
      </p:sp>
    </p:spTree>
    <p:extLst>
      <p:ext uri="{BB962C8B-B14F-4D97-AF65-F5344CB8AC3E}">
        <p14:creationId xmlns:p14="http://schemas.microsoft.com/office/powerpoint/2010/main" val="1741203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25807E0C-28DB-0D13-81EB-E23DF081177A}"/>
              </a:ext>
            </a:extLst>
          </p:cNvPr>
          <p:cNvSpPr/>
          <p:nvPr/>
        </p:nvSpPr>
        <p:spPr>
          <a:xfrm>
            <a:off x="1524000" y="1600200"/>
            <a:ext cx="9144000" cy="1909763"/>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BF0A129A-89F8-7108-B7CE-2750076DDD55}"/>
              </a:ext>
            </a:extLst>
          </p:cNvPr>
          <p:cNvSpPr>
            <a:spLocks noGrp="1"/>
          </p:cNvSpPr>
          <p:nvPr>
            <p:ph type="ctrTitle"/>
          </p:nvPr>
        </p:nvSpPr>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～児童発達支援～</a:t>
            </a:r>
            <a:br>
              <a:rPr kumimoji="1" lang="ja-JP" altLang="en-US" dirty="0">
                <a:latin typeface="BIZ UDPゴシック" panose="020B0400000000000000" pitchFamily="50" charset="-128"/>
                <a:ea typeface="BIZ UDPゴシック" panose="020B0400000000000000" pitchFamily="50" charset="-128"/>
              </a:rPr>
            </a:br>
            <a:r>
              <a:rPr kumimoji="1" lang="en-US" altLang="ja-JP" dirty="0">
                <a:latin typeface="BIZ UDPゴシック" panose="020B0400000000000000" pitchFamily="50" charset="-128"/>
                <a:ea typeface="BIZ UDPゴシック" panose="020B0400000000000000" pitchFamily="50" charset="-128"/>
              </a:rPr>
              <a:t>5</a:t>
            </a:r>
            <a:r>
              <a:rPr kumimoji="1" lang="ja-JP" altLang="en-US" dirty="0">
                <a:latin typeface="BIZ UDPゴシック" panose="020B0400000000000000" pitchFamily="50" charset="-128"/>
                <a:ea typeface="BIZ UDPゴシック" panose="020B0400000000000000" pitchFamily="50" charset="-128"/>
              </a:rPr>
              <a:t>領域支援プログラム</a:t>
            </a:r>
          </a:p>
        </p:txBody>
      </p:sp>
      <p:sp>
        <p:nvSpPr>
          <p:cNvPr id="3" name="字幕 2">
            <a:extLst>
              <a:ext uri="{FF2B5EF4-FFF2-40B4-BE49-F238E27FC236}">
                <a16:creationId xmlns:a16="http://schemas.microsoft.com/office/drawing/2014/main" id="{CAE70415-0CA5-6243-C8AD-CE7F46E18436}"/>
              </a:ext>
            </a:extLst>
          </p:cNvPr>
          <p:cNvSpPr>
            <a:spLocks noGrp="1"/>
          </p:cNvSpPr>
          <p:nvPr>
            <p:ph type="subTitle" idx="1"/>
          </p:nvPr>
        </p:nvSpPr>
        <p:spPr/>
        <p:txBody>
          <a:bodyPr>
            <a:normAutofit fontScale="92500"/>
          </a:bodyPr>
          <a:lstStyle/>
          <a:p>
            <a:r>
              <a:rPr kumimoji="1" lang="ja-JP" altLang="en-US" dirty="0"/>
              <a:t>児童発達支援事業所並びに放課後等デイサービス事業所は令和</a:t>
            </a:r>
            <a:r>
              <a:rPr kumimoji="1" lang="en-US" altLang="ja-JP" dirty="0"/>
              <a:t>6</a:t>
            </a:r>
            <a:r>
              <a:rPr kumimoji="1" lang="ja-JP" altLang="en-US" dirty="0"/>
              <a:t>年度の</a:t>
            </a:r>
          </a:p>
          <a:p>
            <a:r>
              <a:rPr kumimoji="1" lang="ja-JP" altLang="en-US" dirty="0"/>
              <a:t>報酬改定におきまして「</a:t>
            </a:r>
            <a:r>
              <a:rPr kumimoji="1" lang="en-US" altLang="ja-JP" dirty="0"/>
              <a:t>5</a:t>
            </a:r>
            <a:r>
              <a:rPr kumimoji="1" lang="ja-JP" altLang="en-US" dirty="0"/>
              <a:t>領域を含む総合的な支援を提供すること」が</a:t>
            </a:r>
          </a:p>
          <a:p>
            <a:r>
              <a:rPr kumimoji="1" lang="ja-JP" altLang="en-US" dirty="0"/>
              <a:t>基本となりました。</a:t>
            </a:r>
          </a:p>
        </p:txBody>
      </p:sp>
    </p:spTree>
    <p:extLst>
      <p:ext uri="{BB962C8B-B14F-4D97-AF65-F5344CB8AC3E}">
        <p14:creationId xmlns:p14="http://schemas.microsoft.com/office/powerpoint/2010/main" val="1286966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4A2958B1-1DDF-D6DF-C27D-56E2D63D6A51}"/>
              </a:ext>
            </a:extLst>
          </p:cNvPr>
          <p:cNvSpPr/>
          <p:nvPr/>
        </p:nvSpPr>
        <p:spPr>
          <a:xfrm>
            <a:off x="838200" y="408214"/>
            <a:ext cx="10515600" cy="1175657"/>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22AE82B8-8C76-93CB-97E3-4F78317B13C1}"/>
              </a:ext>
            </a:extLst>
          </p:cNvPr>
          <p:cNvSpPr>
            <a:spLocks noGrp="1"/>
          </p:cNvSpPr>
          <p:nvPr>
            <p:ph type="title"/>
          </p:nvPr>
        </p:nvSpPr>
        <p:spPr/>
        <p:txBody>
          <a:bodyPr/>
          <a:lstStyle/>
          <a:p>
            <a:pPr algn="ctr"/>
            <a:r>
              <a:rPr kumimoji="1" lang="ja-JP" altLang="en-US" dirty="0"/>
              <a:t>➀支援プログラム作成までの流れ</a:t>
            </a:r>
          </a:p>
        </p:txBody>
      </p:sp>
      <p:sp>
        <p:nvSpPr>
          <p:cNvPr id="3" name="コンテンツ プレースホルダー 2">
            <a:extLst>
              <a:ext uri="{FF2B5EF4-FFF2-40B4-BE49-F238E27FC236}">
                <a16:creationId xmlns:a16="http://schemas.microsoft.com/office/drawing/2014/main" id="{B5565FE1-69CF-DE03-C9D1-168C951E3F66}"/>
              </a:ext>
            </a:extLst>
          </p:cNvPr>
          <p:cNvSpPr>
            <a:spLocks noGrp="1"/>
          </p:cNvSpPr>
          <p:nvPr>
            <p:ph idx="1"/>
          </p:nvPr>
        </p:nvSpPr>
        <p:spPr/>
        <p:txBody>
          <a:bodyPr>
            <a:normAutofit fontScale="92500"/>
          </a:bodyPr>
          <a:lstStyle/>
          <a:p>
            <a:r>
              <a:rPr kumimoji="1" lang="ja-JP" altLang="en-US" dirty="0"/>
              <a:t>お子様ひとりひとりに対してお子様の状況や状態を把握し、身体</a:t>
            </a:r>
          </a:p>
          <a:p>
            <a:pPr marL="0" indent="0">
              <a:buNone/>
            </a:pPr>
            <a:r>
              <a:rPr kumimoji="1" lang="ja-JP" altLang="en-US" dirty="0"/>
              <a:t>的・精神的機能の適正な支援を行い、日常生活及び社会生活を円</a:t>
            </a:r>
          </a:p>
          <a:p>
            <a:pPr marL="0" indent="0">
              <a:buNone/>
            </a:pPr>
            <a:r>
              <a:rPr kumimoji="1" lang="ja-JP" altLang="en-US" dirty="0"/>
              <a:t>滑に営めるようにするために、子どもそれぞれに個別支援計画を</a:t>
            </a:r>
          </a:p>
          <a:p>
            <a:pPr marL="0" indent="0">
              <a:buNone/>
            </a:pPr>
            <a:r>
              <a:rPr kumimoji="1" lang="ja-JP" altLang="en-US" dirty="0"/>
              <a:t>作成し、これに基づき、標準的な支援を提供していきます。</a:t>
            </a:r>
          </a:p>
          <a:p>
            <a:r>
              <a:rPr kumimoji="1" lang="ja-JP" altLang="en-US" dirty="0"/>
              <a:t>適切な支援を提供するためには、適時のモニタリングにより、必</a:t>
            </a:r>
          </a:p>
          <a:p>
            <a:pPr marL="0" indent="0">
              <a:buNone/>
            </a:pPr>
            <a:r>
              <a:rPr kumimoji="1" lang="ja-JP" altLang="en-US" dirty="0"/>
              <a:t>要な支援の検討・改善を行うことが必要のため、個別支援計画の</a:t>
            </a:r>
          </a:p>
          <a:p>
            <a:pPr marL="0" indent="0">
              <a:buNone/>
            </a:pPr>
            <a:r>
              <a:rPr kumimoji="1" lang="ja-JP" altLang="en-US" dirty="0"/>
              <a:t>見直し等を行う支援の一連の流れ、すなわちＰＤＣＡサイクル</a:t>
            </a:r>
          </a:p>
          <a:p>
            <a:pPr marL="0" indent="0">
              <a:buNone/>
            </a:pPr>
            <a:r>
              <a:rPr kumimoji="1" lang="ja-JP" altLang="en-US" dirty="0"/>
              <a:t>（</a:t>
            </a:r>
            <a:r>
              <a:rPr kumimoji="1" lang="en-US" altLang="ja-JP" dirty="0"/>
              <a:t>Plan</a:t>
            </a:r>
            <a:r>
              <a:rPr kumimoji="1" lang="ja-JP" altLang="en-US" dirty="0"/>
              <a:t>（計画）→</a:t>
            </a:r>
            <a:r>
              <a:rPr kumimoji="1" lang="en-US" altLang="ja-JP" dirty="0"/>
              <a:t>Do</a:t>
            </a:r>
            <a:r>
              <a:rPr kumimoji="1" lang="ja-JP" altLang="en-US" dirty="0"/>
              <a:t>（実行）→</a:t>
            </a:r>
            <a:r>
              <a:rPr kumimoji="1" lang="en-US" altLang="ja-JP" dirty="0"/>
              <a:t>Check</a:t>
            </a:r>
            <a:r>
              <a:rPr kumimoji="1" lang="ja-JP" altLang="en-US" dirty="0"/>
              <a:t>（評価）→</a:t>
            </a:r>
            <a:r>
              <a:rPr kumimoji="1" lang="en-US" altLang="ja-JP" dirty="0"/>
              <a:t>Action</a:t>
            </a:r>
            <a:r>
              <a:rPr kumimoji="1" lang="ja-JP" altLang="en-US" dirty="0"/>
              <a:t>（改善）</a:t>
            </a:r>
          </a:p>
          <a:p>
            <a:pPr marL="0" indent="0">
              <a:buNone/>
            </a:pPr>
            <a:r>
              <a:rPr kumimoji="1" lang="ja-JP" altLang="en-US" dirty="0"/>
              <a:t>で構成されるプロセス）を定期的に行っていきます。</a:t>
            </a:r>
          </a:p>
        </p:txBody>
      </p:sp>
    </p:spTree>
    <p:extLst>
      <p:ext uri="{BB962C8B-B14F-4D97-AF65-F5344CB8AC3E}">
        <p14:creationId xmlns:p14="http://schemas.microsoft.com/office/powerpoint/2010/main" val="2894574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87045D7-E710-D3D2-0FE7-A9F389EEF0B8}"/>
              </a:ext>
            </a:extLst>
          </p:cNvPr>
          <p:cNvSpPr/>
          <p:nvPr/>
        </p:nvSpPr>
        <p:spPr>
          <a:xfrm>
            <a:off x="838200" y="375557"/>
            <a:ext cx="10515600" cy="1273629"/>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CE9F0511-85C2-CB36-EF1C-20734AACF3EC}"/>
              </a:ext>
            </a:extLst>
          </p:cNvPr>
          <p:cNvSpPr>
            <a:spLocks noGrp="1"/>
          </p:cNvSpPr>
          <p:nvPr>
            <p:ph type="title"/>
          </p:nvPr>
        </p:nvSpPr>
        <p:spPr/>
        <p:txBody>
          <a:bodyPr/>
          <a:lstStyle/>
          <a:p>
            <a:pPr algn="ctr"/>
            <a:r>
              <a:rPr kumimoji="1" lang="ja-JP" altLang="en-US" dirty="0"/>
              <a:t>「本人支援」とは</a:t>
            </a:r>
          </a:p>
        </p:txBody>
      </p:sp>
      <p:sp>
        <p:nvSpPr>
          <p:cNvPr id="3" name="コンテンツ プレースホルダー 2">
            <a:extLst>
              <a:ext uri="{FF2B5EF4-FFF2-40B4-BE49-F238E27FC236}">
                <a16:creationId xmlns:a16="http://schemas.microsoft.com/office/drawing/2014/main" id="{524D5CB8-87EE-31F6-F6E7-8AAE46FFAD20}"/>
              </a:ext>
            </a:extLst>
          </p:cNvPr>
          <p:cNvSpPr>
            <a:spLocks noGrp="1"/>
          </p:cNvSpPr>
          <p:nvPr>
            <p:ph idx="1"/>
          </p:nvPr>
        </p:nvSpPr>
        <p:spPr/>
        <p:txBody>
          <a:bodyPr>
            <a:normAutofit fontScale="92500"/>
          </a:bodyPr>
          <a:lstStyle/>
          <a:p>
            <a:r>
              <a:rPr kumimoji="1" lang="ja-JP" altLang="en-US" dirty="0"/>
              <a:t>「本人支援」とは、障害のある子どもの発達の側面から、</a:t>
            </a:r>
          </a:p>
          <a:p>
            <a:pPr marL="0" indent="0">
              <a:buNone/>
            </a:pPr>
            <a:r>
              <a:rPr kumimoji="1" lang="ja-JP" altLang="en-US" dirty="0"/>
              <a:t>① 心身の健康や生活に関する領域・・・・・・・・・「健康・生活」</a:t>
            </a:r>
          </a:p>
          <a:p>
            <a:pPr marL="0" indent="0">
              <a:buNone/>
            </a:pPr>
            <a:r>
              <a:rPr kumimoji="1" lang="ja-JP" altLang="en-US" dirty="0"/>
              <a:t>② 運動や感覚に関する領域・・・・・・・・・・・・「運動・感覚」</a:t>
            </a:r>
          </a:p>
          <a:p>
            <a:pPr marL="0" indent="0">
              <a:buNone/>
            </a:pPr>
            <a:r>
              <a:rPr kumimoji="1" lang="ja-JP" altLang="en-US" dirty="0"/>
              <a:t>③ 認知と行動に関する領域・・・・・・・・・・・・「認知・行動」</a:t>
            </a:r>
          </a:p>
          <a:p>
            <a:pPr marL="0" indent="0">
              <a:buNone/>
            </a:pPr>
            <a:r>
              <a:rPr kumimoji="1" lang="ja-JP" altLang="en-US" dirty="0"/>
              <a:t>④ 言語コミュニケーションの獲得に関する領域・ ・ 「言葉・コミュニケーション」</a:t>
            </a:r>
          </a:p>
          <a:p>
            <a:pPr marL="0" indent="0">
              <a:buNone/>
            </a:pPr>
            <a:r>
              <a:rPr kumimoji="1" lang="ja-JP" altLang="en-US" dirty="0"/>
              <a:t>⑤ 人との関わりに関する領域・・・・・・・・・・・「人間関係・社会性」</a:t>
            </a:r>
            <a:endParaRPr kumimoji="1" lang="en-US" altLang="ja-JP" dirty="0"/>
          </a:p>
          <a:p>
            <a:pPr marL="0" indent="0">
              <a:buNone/>
            </a:pPr>
            <a:r>
              <a:rPr kumimoji="1" lang="ja-JP" altLang="en-US" dirty="0"/>
              <a:t>の</a:t>
            </a:r>
            <a:r>
              <a:rPr kumimoji="1" lang="en-US" altLang="ja-JP" dirty="0"/>
              <a:t>5</a:t>
            </a:r>
            <a:r>
              <a:rPr kumimoji="1" lang="ja-JP" altLang="en-US" dirty="0"/>
              <a:t>領域を相互に関連づけた支援プログラムです。</a:t>
            </a:r>
          </a:p>
        </p:txBody>
      </p:sp>
    </p:spTree>
    <p:extLst>
      <p:ext uri="{BB962C8B-B14F-4D97-AF65-F5344CB8AC3E}">
        <p14:creationId xmlns:p14="http://schemas.microsoft.com/office/powerpoint/2010/main" val="90255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FB5B6B1A-C2AC-2BE6-8C39-5BE9C4EBADBF}"/>
              </a:ext>
            </a:extLst>
          </p:cNvPr>
          <p:cNvSpPr/>
          <p:nvPr/>
        </p:nvSpPr>
        <p:spPr>
          <a:xfrm>
            <a:off x="838200" y="375557"/>
            <a:ext cx="10515600" cy="1257300"/>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062B5960-1B67-6CE2-97A1-4198C11ADADA}"/>
              </a:ext>
            </a:extLst>
          </p:cNvPr>
          <p:cNvSpPr>
            <a:spLocks noGrp="1"/>
          </p:cNvSpPr>
          <p:nvPr>
            <p:ph type="title"/>
          </p:nvPr>
        </p:nvSpPr>
        <p:spPr/>
        <p:txBody>
          <a:bodyPr/>
          <a:lstStyle/>
          <a:p>
            <a:pPr algn="ctr"/>
            <a:r>
              <a:rPr kumimoji="1" lang="ja-JP" altLang="en-US" dirty="0"/>
              <a:t>②５領域活動プログラム</a:t>
            </a:r>
          </a:p>
        </p:txBody>
      </p:sp>
      <p:sp>
        <p:nvSpPr>
          <p:cNvPr id="3" name="コンテンツ プレースホルダー 2">
            <a:extLst>
              <a:ext uri="{FF2B5EF4-FFF2-40B4-BE49-F238E27FC236}">
                <a16:creationId xmlns:a16="http://schemas.microsoft.com/office/drawing/2014/main" id="{B552E257-4AC0-3F92-0A6A-D02D62E593E9}"/>
              </a:ext>
            </a:extLst>
          </p:cNvPr>
          <p:cNvSpPr>
            <a:spLocks noGrp="1"/>
          </p:cNvSpPr>
          <p:nvPr>
            <p:ph idx="1"/>
          </p:nvPr>
        </p:nvSpPr>
        <p:spPr/>
        <p:txBody>
          <a:bodyPr/>
          <a:lstStyle/>
          <a:p>
            <a:r>
              <a:rPr kumimoji="1" lang="ja-JP" altLang="en-US" dirty="0"/>
              <a:t>５領域はそれぞれが独立しているということではなく、</a:t>
            </a:r>
          </a:p>
          <a:p>
            <a:pPr marL="0" indent="0">
              <a:buNone/>
            </a:pPr>
            <a:r>
              <a:rPr kumimoji="1" lang="ja-JP" altLang="en-US" dirty="0"/>
              <a:t>相互に関連したり重なっています。</a:t>
            </a:r>
            <a:endParaRPr kumimoji="1" lang="en-US" altLang="ja-JP" dirty="0"/>
          </a:p>
          <a:p>
            <a:pPr marL="0" indent="0">
              <a:buNone/>
            </a:pPr>
            <a:r>
              <a:rPr kumimoji="1" lang="ja-JP" altLang="en-US" dirty="0"/>
              <a:t>将来、日常生活や社会生活を円滑に</a:t>
            </a:r>
            <a:endParaRPr kumimoji="1" lang="en-US" altLang="ja-JP" dirty="0"/>
          </a:p>
          <a:p>
            <a:pPr marL="0" indent="0">
              <a:buNone/>
            </a:pPr>
            <a:r>
              <a:rPr kumimoji="1" lang="ja-JP" altLang="en-US" dirty="0"/>
              <a:t>営めるようにすること、包括的かつ丁寧に</a:t>
            </a:r>
            <a:endParaRPr kumimoji="1" lang="en-US" altLang="ja-JP" dirty="0"/>
          </a:p>
          <a:p>
            <a:pPr marL="0" indent="0">
              <a:buNone/>
            </a:pPr>
            <a:r>
              <a:rPr kumimoji="1" lang="ja-JP" altLang="en-US" dirty="0"/>
              <a:t>こどもの発達段階や特性に応じた</a:t>
            </a:r>
            <a:endParaRPr kumimoji="1" lang="en-US" altLang="ja-JP" dirty="0"/>
          </a:p>
          <a:p>
            <a:pPr marL="0" indent="0">
              <a:buNone/>
            </a:pPr>
            <a:r>
              <a:rPr kumimoji="1" lang="ja-JP" altLang="en-US" dirty="0"/>
              <a:t>支援の提供が重要であり、全てのこどもに</a:t>
            </a:r>
            <a:r>
              <a:rPr kumimoji="1" lang="en-US" altLang="ja-JP" dirty="0"/>
              <a:t>5</a:t>
            </a:r>
            <a:r>
              <a:rPr kumimoji="1" lang="ja-JP" altLang="en-US" dirty="0"/>
              <a:t>領域</a:t>
            </a:r>
            <a:endParaRPr kumimoji="1" lang="en-US" altLang="ja-JP" dirty="0"/>
          </a:p>
          <a:p>
            <a:pPr marL="0" indent="0">
              <a:buNone/>
            </a:pPr>
            <a:r>
              <a:rPr kumimoji="1" lang="ja-JP" altLang="en-US" dirty="0"/>
              <a:t>の視点を網羅したひとりひとりに合った支援が</a:t>
            </a:r>
            <a:endParaRPr kumimoji="1" lang="en-US" altLang="ja-JP" dirty="0"/>
          </a:p>
          <a:p>
            <a:pPr marL="0" indent="0">
              <a:buNone/>
            </a:pPr>
            <a:r>
              <a:rPr kumimoji="1" lang="ja-JP" altLang="en-US" dirty="0"/>
              <a:t>行われることを心掛けています。</a:t>
            </a:r>
          </a:p>
        </p:txBody>
      </p:sp>
      <p:pic>
        <p:nvPicPr>
          <p:cNvPr id="6" name="図 5">
            <a:extLst>
              <a:ext uri="{FF2B5EF4-FFF2-40B4-BE49-F238E27FC236}">
                <a16:creationId xmlns:a16="http://schemas.microsoft.com/office/drawing/2014/main" id="{4A4FD895-1242-D671-4933-CF697696ABB2}"/>
              </a:ext>
            </a:extLst>
          </p:cNvPr>
          <p:cNvPicPr>
            <a:picLocks noChangeAspect="1"/>
          </p:cNvPicPr>
          <p:nvPr/>
        </p:nvPicPr>
        <p:blipFill>
          <a:blip r:embed="rId2"/>
          <a:stretch>
            <a:fillRect/>
          </a:stretch>
        </p:blipFill>
        <p:spPr>
          <a:xfrm>
            <a:off x="8646821" y="2598021"/>
            <a:ext cx="2565113" cy="2419613"/>
          </a:xfrm>
          <a:prstGeom prst="rect">
            <a:avLst/>
          </a:prstGeom>
        </p:spPr>
      </p:pic>
    </p:spTree>
    <p:extLst>
      <p:ext uri="{BB962C8B-B14F-4D97-AF65-F5344CB8AC3E}">
        <p14:creationId xmlns:p14="http://schemas.microsoft.com/office/powerpoint/2010/main" val="1037687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F20A312F-27F3-D414-F6E6-37BE8BE184BA}"/>
              </a:ext>
            </a:extLst>
          </p:cNvPr>
          <p:cNvSpPr/>
          <p:nvPr/>
        </p:nvSpPr>
        <p:spPr>
          <a:xfrm>
            <a:off x="838200" y="419380"/>
            <a:ext cx="10515600" cy="1188825"/>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EE024664-A9E2-71B7-9A36-1E672B4EB822}"/>
              </a:ext>
            </a:extLst>
          </p:cNvPr>
          <p:cNvSpPr>
            <a:spLocks noGrp="1"/>
          </p:cNvSpPr>
          <p:nvPr>
            <p:ph type="title"/>
          </p:nvPr>
        </p:nvSpPr>
        <p:spPr/>
        <p:txBody>
          <a:bodyPr/>
          <a:lstStyle/>
          <a:p>
            <a:pPr algn="ctr"/>
            <a:r>
              <a:rPr kumimoji="1" lang="ja-JP" altLang="en-US" dirty="0"/>
              <a:t>～</a:t>
            </a:r>
            <a:r>
              <a:rPr kumimoji="1" lang="en-US" altLang="ja-JP" dirty="0"/>
              <a:t>5</a:t>
            </a:r>
            <a:r>
              <a:rPr kumimoji="1" lang="ja-JP" altLang="en-US" dirty="0"/>
              <a:t>領域～</a:t>
            </a:r>
          </a:p>
        </p:txBody>
      </p:sp>
      <p:sp>
        <p:nvSpPr>
          <p:cNvPr id="3" name="コンテンツ プレースホルダー 2">
            <a:extLst>
              <a:ext uri="{FF2B5EF4-FFF2-40B4-BE49-F238E27FC236}">
                <a16:creationId xmlns:a16="http://schemas.microsoft.com/office/drawing/2014/main" id="{A564571B-3B2E-D4A0-1516-84892FE471BE}"/>
              </a:ext>
            </a:extLst>
          </p:cNvPr>
          <p:cNvSpPr>
            <a:spLocks noGrp="1"/>
          </p:cNvSpPr>
          <p:nvPr>
            <p:ph idx="1"/>
          </p:nvPr>
        </p:nvSpPr>
        <p:spPr/>
        <p:txBody>
          <a:bodyPr>
            <a:normAutofit lnSpcReduction="10000"/>
          </a:bodyPr>
          <a:lstStyle/>
          <a:p>
            <a:pPr marL="0" indent="0">
              <a:buNone/>
            </a:pPr>
            <a:r>
              <a:rPr kumimoji="1" lang="ja-JP" altLang="en-US" sz="1800" dirty="0"/>
              <a:t>➀ 心身の健康や生活に関する領域</a:t>
            </a:r>
          </a:p>
          <a:p>
            <a:pPr marL="0" indent="0">
              <a:buNone/>
            </a:pPr>
            <a:r>
              <a:rPr kumimoji="1" lang="ja-JP" altLang="en-US" sz="1800" dirty="0"/>
              <a:t>（ａ）健康状態の維持・改善</a:t>
            </a:r>
          </a:p>
          <a:p>
            <a:pPr marL="0" indent="0">
              <a:buNone/>
            </a:pPr>
            <a:r>
              <a:rPr kumimoji="1" lang="ja-JP" altLang="en-US" sz="1800" dirty="0"/>
              <a:t>（ｂ）生活のリズムや生活習慣の形成</a:t>
            </a:r>
          </a:p>
          <a:p>
            <a:pPr marL="0" indent="0">
              <a:buNone/>
            </a:pPr>
            <a:r>
              <a:rPr kumimoji="1" lang="ja-JP" altLang="en-US" sz="1800" dirty="0"/>
              <a:t>（ｃ）基本的生活スキルの獲得</a:t>
            </a:r>
            <a:endParaRPr kumimoji="1" lang="en-US" altLang="ja-JP" sz="1800" dirty="0"/>
          </a:p>
          <a:p>
            <a:pPr marL="0" indent="0">
              <a:buNone/>
            </a:pPr>
            <a:r>
              <a:rPr kumimoji="1" lang="ja-JP" altLang="en-US" sz="1800" dirty="0"/>
              <a:t>② 運動や感覚に関する領域</a:t>
            </a:r>
          </a:p>
          <a:p>
            <a:pPr marL="0" indent="0">
              <a:buNone/>
            </a:pPr>
            <a:r>
              <a:rPr kumimoji="1" lang="ja-JP" altLang="en-US" sz="1800" dirty="0"/>
              <a:t>（ａ）姿勢と運動・動作の向上</a:t>
            </a:r>
          </a:p>
          <a:p>
            <a:pPr marL="0" indent="0">
              <a:buNone/>
            </a:pPr>
            <a:r>
              <a:rPr kumimoji="1" lang="ja-JP" altLang="en-US" sz="1800" dirty="0"/>
              <a:t>（ｂ）姿勢と運動・動作の補助的手段の活用</a:t>
            </a:r>
          </a:p>
          <a:p>
            <a:pPr marL="0" indent="0">
              <a:buNone/>
            </a:pPr>
            <a:r>
              <a:rPr kumimoji="1" lang="ja-JP" altLang="en-US" sz="1800" dirty="0"/>
              <a:t>（ｃ）保有する感覚の総合的な活用</a:t>
            </a:r>
            <a:endParaRPr kumimoji="1" lang="en-US" altLang="ja-JP" sz="1800" dirty="0"/>
          </a:p>
          <a:p>
            <a:pPr marL="0" indent="0">
              <a:buNone/>
            </a:pPr>
            <a:r>
              <a:rPr kumimoji="1" lang="ja-JP" altLang="en-US" sz="1800" dirty="0"/>
              <a:t>③ 認知と行動に関する領域</a:t>
            </a:r>
          </a:p>
          <a:p>
            <a:pPr marL="0" indent="0">
              <a:buNone/>
            </a:pPr>
            <a:r>
              <a:rPr kumimoji="1" lang="ja-JP" altLang="en-US" sz="1800" dirty="0"/>
              <a:t>（ａ）認知の発達と行動の習得</a:t>
            </a:r>
          </a:p>
          <a:p>
            <a:pPr marL="0" indent="0">
              <a:buNone/>
            </a:pPr>
            <a:r>
              <a:rPr kumimoji="1" lang="ja-JP" altLang="en-US" sz="1800" dirty="0"/>
              <a:t>（ｂ）空間・時間、数等の概念形成の習得</a:t>
            </a:r>
          </a:p>
          <a:p>
            <a:pPr marL="0" indent="0">
              <a:buNone/>
            </a:pPr>
            <a:r>
              <a:rPr kumimoji="1" lang="ja-JP" altLang="en-US" sz="1800" dirty="0"/>
              <a:t>（ｃ）対象や外部環境の適切な認知と適切な行動の習得</a:t>
            </a:r>
          </a:p>
        </p:txBody>
      </p:sp>
      <p:pic>
        <p:nvPicPr>
          <p:cNvPr id="5" name="図 4">
            <a:extLst>
              <a:ext uri="{FF2B5EF4-FFF2-40B4-BE49-F238E27FC236}">
                <a16:creationId xmlns:a16="http://schemas.microsoft.com/office/drawing/2014/main" id="{CEBA0D20-B6CC-422D-D27C-C7D82FE38886}"/>
              </a:ext>
            </a:extLst>
          </p:cNvPr>
          <p:cNvPicPr>
            <a:picLocks noChangeAspect="1"/>
          </p:cNvPicPr>
          <p:nvPr/>
        </p:nvPicPr>
        <p:blipFill>
          <a:blip r:embed="rId2"/>
          <a:stretch>
            <a:fillRect/>
          </a:stretch>
        </p:blipFill>
        <p:spPr>
          <a:xfrm>
            <a:off x="7186150" y="1715254"/>
            <a:ext cx="2163097" cy="1818968"/>
          </a:xfrm>
          <a:prstGeom prst="rect">
            <a:avLst/>
          </a:prstGeom>
        </p:spPr>
      </p:pic>
      <p:pic>
        <p:nvPicPr>
          <p:cNvPr id="7" name="図 6">
            <a:extLst>
              <a:ext uri="{FF2B5EF4-FFF2-40B4-BE49-F238E27FC236}">
                <a16:creationId xmlns:a16="http://schemas.microsoft.com/office/drawing/2014/main" id="{9F91DDB5-2EBD-0F56-84E0-A5C62D78C75A}"/>
              </a:ext>
            </a:extLst>
          </p:cNvPr>
          <p:cNvPicPr>
            <a:picLocks noChangeAspect="1"/>
          </p:cNvPicPr>
          <p:nvPr/>
        </p:nvPicPr>
        <p:blipFill>
          <a:blip r:embed="rId3"/>
          <a:stretch>
            <a:fillRect/>
          </a:stretch>
        </p:blipFill>
        <p:spPr>
          <a:xfrm>
            <a:off x="9072716" y="3091810"/>
            <a:ext cx="2281084" cy="1818968"/>
          </a:xfrm>
          <a:prstGeom prst="rect">
            <a:avLst/>
          </a:prstGeom>
        </p:spPr>
      </p:pic>
      <p:pic>
        <p:nvPicPr>
          <p:cNvPr id="9" name="図 8">
            <a:extLst>
              <a:ext uri="{FF2B5EF4-FFF2-40B4-BE49-F238E27FC236}">
                <a16:creationId xmlns:a16="http://schemas.microsoft.com/office/drawing/2014/main" id="{A839EA06-D1F3-BAAA-87F4-831C030889A7}"/>
              </a:ext>
            </a:extLst>
          </p:cNvPr>
          <p:cNvPicPr>
            <a:picLocks noChangeAspect="1"/>
          </p:cNvPicPr>
          <p:nvPr/>
        </p:nvPicPr>
        <p:blipFill>
          <a:blip r:embed="rId4"/>
          <a:stretch>
            <a:fillRect/>
          </a:stretch>
        </p:blipFill>
        <p:spPr>
          <a:xfrm>
            <a:off x="7245143" y="4250946"/>
            <a:ext cx="2045110" cy="1818968"/>
          </a:xfrm>
          <a:prstGeom prst="rect">
            <a:avLst/>
          </a:prstGeom>
        </p:spPr>
      </p:pic>
    </p:spTree>
    <p:extLst>
      <p:ext uri="{BB962C8B-B14F-4D97-AF65-F5344CB8AC3E}">
        <p14:creationId xmlns:p14="http://schemas.microsoft.com/office/powerpoint/2010/main" val="3792575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15C163D1-0502-FD65-8593-414E8BB63A8B}"/>
              </a:ext>
            </a:extLst>
          </p:cNvPr>
          <p:cNvSpPr/>
          <p:nvPr/>
        </p:nvSpPr>
        <p:spPr>
          <a:xfrm>
            <a:off x="838200" y="410142"/>
            <a:ext cx="10515600" cy="1199890"/>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5B4C4A51-F82A-48C5-45CA-A37423595F72}"/>
              </a:ext>
            </a:extLst>
          </p:cNvPr>
          <p:cNvSpPr>
            <a:spLocks noGrp="1"/>
          </p:cNvSpPr>
          <p:nvPr>
            <p:ph type="title"/>
          </p:nvPr>
        </p:nvSpPr>
        <p:spPr/>
        <p:txBody>
          <a:bodyPr/>
          <a:lstStyle/>
          <a:p>
            <a:pPr algn="ctr"/>
            <a:r>
              <a:rPr kumimoji="1" lang="ja-JP" altLang="en-US" dirty="0"/>
              <a:t>～５領域～</a:t>
            </a:r>
          </a:p>
        </p:txBody>
      </p:sp>
      <p:sp>
        <p:nvSpPr>
          <p:cNvPr id="3" name="コンテンツ プレースホルダー 2">
            <a:extLst>
              <a:ext uri="{FF2B5EF4-FFF2-40B4-BE49-F238E27FC236}">
                <a16:creationId xmlns:a16="http://schemas.microsoft.com/office/drawing/2014/main" id="{C6C7121C-5D1C-C2CF-D354-1D4CCC423268}"/>
              </a:ext>
            </a:extLst>
          </p:cNvPr>
          <p:cNvSpPr>
            <a:spLocks noGrp="1"/>
          </p:cNvSpPr>
          <p:nvPr>
            <p:ph idx="1"/>
          </p:nvPr>
        </p:nvSpPr>
        <p:spPr/>
        <p:txBody>
          <a:bodyPr>
            <a:normAutofit/>
          </a:bodyPr>
          <a:lstStyle/>
          <a:p>
            <a:pPr marL="0" indent="0">
              <a:buNone/>
            </a:pPr>
            <a:r>
              <a:rPr kumimoji="1" lang="ja-JP" altLang="en-US" sz="1800" dirty="0"/>
              <a:t>④ 言語・コミュニケーションの獲得に関する領域</a:t>
            </a:r>
          </a:p>
          <a:p>
            <a:pPr marL="0" indent="0">
              <a:buNone/>
            </a:pPr>
            <a:r>
              <a:rPr kumimoji="1" lang="ja-JP" altLang="en-US" sz="1800" dirty="0"/>
              <a:t>（ａ）言語の形成と活用</a:t>
            </a:r>
          </a:p>
          <a:p>
            <a:pPr marL="0" indent="0">
              <a:buNone/>
            </a:pPr>
            <a:r>
              <a:rPr lang="ja-JP" altLang="en-US" sz="1800" dirty="0"/>
              <a:t>（</a:t>
            </a:r>
            <a:r>
              <a:rPr kumimoji="1" lang="ja-JP" altLang="en-US" sz="1800" dirty="0"/>
              <a:t>ｂ）言語の受容及び表出</a:t>
            </a:r>
          </a:p>
          <a:p>
            <a:pPr marL="0" indent="0">
              <a:buNone/>
            </a:pPr>
            <a:r>
              <a:rPr kumimoji="1" lang="ja-JP" altLang="en-US" sz="1800" dirty="0"/>
              <a:t>（ｃ）コミュニケーションの基礎的能力の向上</a:t>
            </a:r>
          </a:p>
          <a:p>
            <a:pPr marL="0" indent="0">
              <a:buNone/>
            </a:pPr>
            <a:r>
              <a:rPr kumimoji="1" lang="ja-JP" altLang="en-US" sz="1800" dirty="0"/>
              <a:t>（ｄ）コミュニケーション手段の選択と活用</a:t>
            </a:r>
            <a:endParaRPr kumimoji="1" lang="en-US" altLang="ja-JP" sz="1800" dirty="0"/>
          </a:p>
          <a:p>
            <a:pPr marL="0" indent="0">
              <a:buNone/>
            </a:pPr>
            <a:r>
              <a:rPr kumimoji="1" lang="ja-JP" altLang="en-US" sz="1800" dirty="0"/>
              <a:t>⑤ 人との関わりに関する領域</a:t>
            </a:r>
          </a:p>
          <a:p>
            <a:pPr marL="0" indent="0">
              <a:buNone/>
            </a:pPr>
            <a:r>
              <a:rPr kumimoji="1" lang="ja-JP" altLang="en-US" sz="1800" dirty="0"/>
              <a:t>（ａ）他者との関わり（人間関係）の形成</a:t>
            </a:r>
          </a:p>
          <a:p>
            <a:pPr marL="0" indent="0">
              <a:buNone/>
            </a:pPr>
            <a:r>
              <a:rPr kumimoji="1" lang="ja-JP" altLang="en-US" sz="1800" dirty="0"/>
              <a:t>（ｂ）自己の理解と行動の調整</a:t>
            </a:r>
          </a:p>
          <a:p>
            <a:pPr marL="0" indent="0">
              <a:buNone/>
            </a:pPr>
            <a:r>
              <a:rPr kumimoji="1" lang="ja-JP" altLang="en-US" sz="1800" dirty="0"/>
              <a:t>（ｃ）仲間づくりと集団への参加</a:t>
            </a:r>
          </a:p>
        </p:txBody>
      </p:sp>
      <p:pic>
        <p:nvPicPr>
          <p:cNvPr id="5" name="図 4">
            <a:extLst>
              <a:ext uri="{FF2B5EF4-FFF2-40B4-BE49-F238E27FC236}">
                <a16:creationId xmlns:a16="http://schemas.microsoft.com/office/drawing/2014/main" id="{6C486F77-52B0-3EC0-4C37-94FB73B5EBEA}"/>
              </a:ext>
            </a:extLst>
          </p:cNvPr>
          <p:cNvPicPr>
            <a:picLocks noChangeAspect="1"/>
          </p:cNvPicPr>
          <p:nvPr/>
        </p:nvPicPr>
        <p:blipFill>
          <a:blip r:embed="rId2"/>
          <a:stretch>
            <a:fillRect/>
          </a:stretch>
        </p:blipFill>
        <p:spPr>
          <a:xfrm>
            <a:off x="7196159" y="1858282"/>
            <a:ext cx="2045110" cy="1848465"/>
          </a:xfrm>
          <a:prstGeom prst="rect">
            <a:avLst/>
          </a:prstGeom>
        </p:spPr>
      </p:pic>
      <p:pic>
        <p:nvPicPr>
          <p:cNvPr id="7" name="図 6">
            <a:extLst>
              <a:ext uri="{FF2B5EF4-FFF2-40B4-BE49-F238E27FC236}">
                <a16:creationId xmlns:a16="http://schemas.microsoft.com/office/drawing/2014/main" id="{CB2AE07F-B2CF-F3E9-8039-7A2A8D2CDE12}"/>
              </a:ext>
            </a:extLst>
          </p:cNvPr>
          <p:cNvPicPr>
            <a:picLocks noChangeAspect="1"/>
          </p:cNvPicPr>
          <p:nvPr/>
        </p:nvPicPr>
        <p:blipFill>
          <a:blip r:embed="rId3"/>
          <a:stretch>
            <a:fillRect/>
          </a:stretch>
        </p:blipFill>
        <p:spPr>
          <a:xfrm>
            <a:off x="8874666" y="3429000"/>
            <a:ext cx="2084439" cy="1818968"/>
          </a:xfrm>
          <a:prstGeom prst="rect">
            <a:avLst/>
          </a:prstGeom>
        </p:spPr>
      </p:pic>
    </p:spTree>
    <p:extLst>
      <p:ext uri="{BB962C8B-B14F-4D97-AF65-F5344CB8AC3E}">
        <p14:creationId xmlns:p14="http://schemas.microsoft.com/office/powerpoint/2010/main" val="887074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D77B4E4B-9FD4-9910-2001-202E7EBF12DF}"/>
              </a:ext>
            </a:extLst>
          </p:cNvPr>
          <p:cNvSpPr/>
          <p:nvPr/>
        </p:nvSpPr>
        <p:spPr>
          <a:xfrm>
            <a:off x="838200" y="375557"/>
            <a:ext cx="10515600" cy="473529"/>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8A80805A-5239-2168-D8BA-BBAB2FBF9348}"/>
              </a:ext>
            </a:extLst>
          </p:cNvPr>
          <p:cNvSpPr>
            <a:spLocks noGrp="1"/>
          </p:cNvSpPr>
          <p:nvPr>
            <p:ph type="title"/>
          </p:nvPr>
        </p:nvSpPr>
        <p:spPr>
          <a:xfrm>
            <a:off x="838200" y="365125"/>
            <a:ext cx="10515600" cy="483961"/>
          </a:xfrm>
        </p:spPr>
        <p:txBody>
          <a:bodyPr>
            <a:normAutofit/>
          </a:bodyPr>
          <a:lstStyle/>
          <a:p>
            <a:pPr algn="ctr"/>
            <a:r>
              <a:rPr kumimoji="1" lang="ja-JP" altLang="en-US" sz="2000" dirty="0"/>
              <a:t>児童発達支援事業所みつばち</a:t>
            </a:r>
            <a:r>
              <a:rPr kumimoji="1" lang="en-US" altLang="ja-JP" sz="2000" dirty="0"/>
              <a:t>5</a:t>
            </a:r>
            <a:r>
              <a:rPr kumimoji="1" lang="ja-JP" altLang="en-US" sz="2000" dirty="0"/>
              <a:t>領域のつながり</a:t>
            </a:r>
          </a:p>
        </p:txBody>
      </p:sp>
      <p:sp>
        <p:nvSpPr>
          <p:cNvPr id="3" name="コンテンツ プレースホルダー 2">
            <a:extLst>
              <a:ext uri="{FF2B5EF4-FFF2-40B4-BE49-F238E27FC236}">
                <a16:creationId xmlns:a16="http://schemas.microsoft.com/office/drawing/2014/main" id="{40948EF6-3819-AD7E-8B6B-F45EC411DCC1}"/>
              </a:ext>
            </a:extLst>
          </p:cNvPr>
          <p:cNvSpPr>
            <a:spLocks noGrp="1"/>
          </p:cNvSpPr>
          <p:nvPr>
            <p:ph idx="1"/>
          </p:nvPr>
        </p:nvSpPr>
        <p:spPr>
          <a:xfrm>
            <a:off x="838200" y="849086"/>
            <a:ext cx="10515600" cy="5327877"/>
          </a:xfrm>
        </p:spPr>
        <p:txBody>
          <a:bodyPr>
            <a:normAutofit/>
          </a:bodyPr>
          <a:lstStyle/>
          <a:p>
            <a:pPr marL="0" indent="0">
              <a:buNone/>
            </a:pPr>
            <a:r>
              <a:rPr lang="ja-JP" altLang="en-US" sz="1800" u="sng" dirty="0">
                <a:solidFill>
                  <a:srgbClr val="FF0000"/>
                </a:solidFill>
              </a:rPr>
              <a:t>☆</a:t>
            </a:r>
            <a:r>
              <a:rPr kumimoji="1" lang="ja-JP" altLang="en-US" sz="1800" u="sng" dirty="0">
                <a:solidFill>
                  <a:srgbClr val="FF0000"/>
                </a:solidFill>
              </a:rPr>
              <a:t>健康・⽣活</a:t>
            </a:r>
            <a:endParaRPr kumimoji="1" lang="en-US" altLang="ja-JP" sz="1800" u="sng" dirty="0">
              <a:solidFill>
                <a:srgbClr val="FF0000"/>
              </a:solidFill>
            </a:endParaRPr>
          </a:p>
          <a:p>
            <a:pPr marL="0" indent="0">
              <a:buNone/>
            </a:pPr>
            <a:r>
              <a:rPr kumimoji="1" lang="ja-JP" altLang="en-US" sz="1800" dirty="0"/>
              <a:t>健康状態の維持や改善、基本的⽣活スキルの習得、</a:t>
            </a:r>
            <a:r>
              <a:rPr kumimoji="1" lang="en-US" altLang="ja-JP" sz="1800" dirty="0"/>
              <a:t>ADL</a:t>
            </a:r>
            <a:r>
              <a:rPr kumimoji="1" lang="ja-JP" altLang="en-US" sz="1800" dirty="0"/>
              <a:t>スキル獲得を⽀援します。</a:t>
            </a:r>
          </a:p>
          <a:p>
            <a:pPr marL="0" indent="0">
              <a:buNone/>
            </a:pPr>
            <a:r>
              <a:rPr kumimoji="1" lang="ja-JP" altLang="en-US" sz="1800" dirty="0"/>
              <a:t>☆具体例☆</a:t>
            </a:r>
          </a:p>
          <a:p>
            <a:pPr marL="0" indent="0">
              <a:buNone/>
            </a:pPr>
            <a:r>
              <a:rPr kumimoji="1" lang="ja-JP" altLang="en-US" sz="1800" dirty="0"/>
              <a:t>・⽇常⽣活動作に関わる⽀援</a:t>
            </a:r>
          </a:p>
          <a:p>
            <a:pPr marL="0" indent="0">
              <a:buNone/>
            </a:pPr>
            <a:r>
              <a:rPr kumimoji="1" lang="ja-JP" altLang="en-US" sz="1800" dirty="0"/>
              <a:t>（⼿洗い・更⾐動作・排泄）</a:t>
            </a:r>
          </a:p>
          <a:p>
            <a:pPr marL="0" indent="0">
              <a:buNone/>
            </a:pPr>
            <a:r>
              <a:rPr kumimoji="1" lang="ja-JP" altLang="en-US" sz="1800" dirty="0"/>
              <a:t>・持ち物の管理</a:t>
            </a:r>
          </a:p>
          <a:p>
            <a:pPr marL="0" indent="0">
              <a:buNone/>
            </a:pPr>
            <a:r>
              <a:rPr kumimoji="1" lang="ja-JP" altLang="en-US" sz="1800" dirty="0"/>
              <a:t>・マナーやルール</a:t>
            </a:r>
            <a:endParaRPr kumimoji="1" lang="en-US" altLang="ja-JP" sz="1800" dirty="0"/>
          </a:p>
          <a:p>
            <a:pPr marL="0" indent="0">
              <a:buNone/>
            </a:pPr>
            <a:r>
              <a:rPr lang="ja-JP" altLang="en-US" sz="1800" u="sng" dirty="0">
                <a:solidFill>
                  <a:srgbClr val="FF0000"/>
                </a:solidFill>
              </a:rPr>
              <a:t>☆</a:t>
            </a:r>
            <a:r>
              <a:rPr kumimoji="1" lang="ja-JP" altLang="en-US" sz="1800" u="sng" dirty="0">
                <a:solidFill>
                  <a:srgbClr val="FF0000"/>
                </a:solidFill>
              </a:rPr>
              <a:t>運動・感覚</a:t>
            </a:r>
            <a:endParaRPr kumimoji="1" lang="en-US" altLang="ja-JP" sz="1800" u="sng" dirty="0">
              <a:solidFill>
                <a:srgbClr val="FF0000"/>
              </a:solidFill>
            </a:endParaRPr>
          </a:p>
          <a:p>
            <a:pPr marL="0" indent="0">
              <a:buNone/>
            </a:pPr>
            <a:r>
              <a:rPr kumimoji="1" lang="ja-JP" altLang="en-US" sz="1800" dirty="0"/>
              <a:t>さまざまな⾝体の感覚や感触を刺激し、運動機能、バランス感覚、⼒の強</a:t>
            </a:r>
          </a:p>
          <a:p>
            <a:pPr marL="0" indent="0">
              <a:buNone/>
            </a:pPr>
            <a:r>
              <a:rPr kumimoji="1" lang="ja-JP" altLang="en-US" sz="1800" dirty="0"/>
              <a:t>弱、距離感などの発達を促します。</a:t>
            </a:r>
          </a:p>
          <a:p>
            <a:pPr marL="0" indent="0">
              <a:buNone/>
            </a:pPr>
            <a:r>
              <a:rPr kumimoji="1" lang="ja-JP" altLang="en-US" sz="1800" dirty="0"/>
              <a:t>☆具体例☆</a:t>
            </a:r>
          </a:p>
          <a:p>
            <a:pPr marL="0" indent="0">
              <a:buNone/>
            </a:pPr>
            <a:r>
              <a:rPr kumimoji="1" lang="ja-JP" altLang="en-US" sz="1800" dirty="0"/>
              <a:t>・感覚統合</a:t>
            </a:r>
          </a:p>
          <a:p>
            <a:pPr marL="0" indent="0">
              <a:buNone/>
            </a:pPr>
            <a:r>
              <a:rPr kumimoji="1" lang="ja-JP" altLang="en-US" sz="1800" dirty="0"/>
              <a:t>・サーキット（巧技台）</a:t>
            </a:r>
          </a:p>
          <a:p>
            <a:pPr marL="0" indent="0">
              <a:buNone/>
            </a:pPr>
            <a:r>
              <a:rPr kumimoji="1" lang="ja-JP" altLang="en-US" sz="1800" dirty="0"/>
              <a:t>・⾷具やはさみなどの道具を⽤いた⽀援</a:t>
            </a:r>
            <a:endParaRPr kumimoji="1" lang="en-US" altLang="ja-JP" sz="1800" dirty="0"/>
          </a:p>
          <a:p>
            <a:pPr marL="0" indent="0">
              <a:buNone/>
            </a:pPr>
            <a:endParaRPr kumimoji="1" lang="en-US" altLang="ja-JP" sz="1800" dirty="0"/>
          </a:p>
        </p:txBody>
      </p:sp>
    </p:spTree>
    <p:extLst>
      <p:ext uri="{BB962C8B-B14F-4D97-AF65-F5344CB8AC3E}">
        <p14:creationId xmlns:p14="http://schemas.microsoft.com/office/powerpoint/2010/main" val="2237367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359A9C1-1037-8E21-3F5A-C3B43ABBAFF4}"/>
              </a:ext>
            </a:extLst>
          </p:cNvPr>
          <p:cNvSpPr/>
          <p:nvPr/>
        </p:nvSpPr>
        <p:spPr>
          <a:xfrm>
            <a:off x="838200" y="391886"/>
            <a:ext cx="10515600" cy="457200"/>
          </a:xfrm>
          <a:prstGeom prst="rect">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CF87C840-048F-E336-62CE-AD67B2E6D5D5}"/>
              </a:ext>
            </a:extLst>
          </p:cNvPr>
          <p:cNvSpPr>
            <a:spLocks noGrp="1"/>
          </p:cNvSpPr>
          <p:nvPr>
            <p:ph type="title"/>
          </p:nvPr>
        </p:nvSpPr>
        <p:spPr>
          <a:xfrm>
            <a:off x="838200" y="365125"/>
            <a:ext cx="10515600" cy="483961"/>
          </a:xfrm>
        </p:spPr>
        <p:txBody>
          <a:bodyPr>
            <a:normAutofit/>
          </a:bodyPr>
          <a:lstStyle/>
          <a:p>
            <a:pPr algn="ctr"/>
            <a:r>
              <a:rPr kumimoji="1" lang="ja-JP" altLang="en-US" sz="2000" dirty="0"/>
              <a:t>児童発達支援事業所みつばち</a:t>
            </a:r>
            <a:r>
              <a:rPr kumimoji="1" lang="en-US" altLang="ja-JP" sz="2000" dirty="0"/>
              <a:t>5</a:t>
            </a:r>
            <a:r>
              <a:rPr kumimoji="1" lang="ja-JP" altLang="en-US" sz="2000" dirty="0"/>
              <a:t>領域のつながり</a:t>
            </a:r>
          </a:p>
        </p:txBody>
      </p:sp>
      <p:sp>
        <p:nvSpPr>
          <p:cNvPr id="3" name="コンテンツ プレースホルダー 2">
            <a:extLst>
              <a:ext uri="{FF2B5EF4-FFF2-40B4-BE49-F238E27FC236}">
                <a16:creationId xmlns:a16="http://schemas.microsoft.com/office/drawing/2014/main" id="{F0E49690-E7BA-DE45-5C2D-0AE66C9531D5}"/>
              </a:ext>
            </a:extLst>
          </p:cNvPr>
          <p:cNvSpPr>
            <a:spLocks noGrp="1"/>
          </p:cNvSpPr>
          <p:nvPr>
            <p:ph idx="1"/>
          </p:nvPr>
        </p:nvSpPr>
        <p:spPr>
          <a:xfrm>
            <a:off x="838200" y="849086"/>
            <a:ext cx="10515600" cy="5327877"/>
          </a:xfrm>
        </p:spPr>
        <p:txBody>
          <a:bodyPr>
            <a:normAutofit/>
          </a:bodyPr>
          <a:lstStyle/>
          <a:p>
            <a:pPr marL="0" indent="0">
              <a:buNone/>
            </a:pPr>
            <a:r>
              <a:rPr lang="ja-JP" altLang="en-US" sz="1800" u="sng" dirty="0">
                <a:solidFill>
                  <a:srgbClr val="FF0000"/>
                </a:solidFill>
              </a:rPr>
              <a:t>☆</a:t>
            </a:r>
            <a:r>
              <a:rPr kumimoji="1" lang="ja-JP" altLang="en-US" sz="1800" u="sng" dirty="0">
                <a:solidFill>
                  <a:srgbClr val="FF0000"/>
                </a:solidFill>
              </a:rPr>
              <a:t>⼈間関係・社会性</a:t>
            </a:r>
            <a:endParaRPr kumimoji="1" lang="en-US" altLang="ja-JP" sz="1800" u="sng" dirty="0">
              <a:solidFill>
                <a:srgbClr val="FF0000"/>
              </a:solidFill>
            </a:endParaRPr>
          </a:p>
          <a:p>
            <a:pPr marL="0" indent="0">
              <a:buNone/>
            </a:pPr>
            <a:r>
              <a:rPr kumimoji="1" lang="ja-JP" altLang="en-US" sz="1800" dirty="0"/>
              <a:t>順番や役割、ルール、感情のコントロールなど社会⽣活に適応するために必要なスキルの獲得を⽀援します。</a:t>
            </a:r>
          </a:p>
          <a:p>
            <a:pPr marL="0" indent="0">
              <a:buNone/>
            </a:pPr>
            <a:r>
              <a:rPr kumimoji="1" lang="ja-JP" altLang="en-US" sz="1800" dirty="0"/>
              <a:t>☆具体例☆</a:t>
            </a:r>
          </a:p>
          <a:p>
            <a:pPr marL="0" indent="0">
              <a:buNone/>
            </a:pPr>
            <a:r>
              <a:rPr kumimoji="1" lang="ja-JP" altLang="en-US" sz="1800" dirty="0"/>
              <a:t>・</a:t>
            </a:r>
            <a:r>
              <a:rPr kumimoji="1" lang="en-US" altLang="ja-JP" sz="1800" dirty="0"/>
              <a:t>SST</a:t>
            </a:r>
            <a:r>
              <a:rPr kumimoji="1" lang="ja-JP" altLang="en-US" sz="1800" dirty="0"/>
              <a:t>（ルールやマナーの経験、合図で○○する練習）・ごっこ遊び（協同遊び）</a:t>
            </a:r>
            <a:endParaRPr kumimoji="1" lang="en-US" altLang="ja-JP" sz="1800" dirty="0"/>
          </a:p>
          <a:p>
            <a:pPr marL="0" indent="0">
              <a:buNone/>
            </a:pPr>
            <a:r>
              <a:rPr lang="ja-JP" altLang="en-US" sz="1800" u="sng" dirty="0">
                <a:solidFill>
                  <a:srgbClr val="FF0000"/>
                </a:solidFill>
              </a:rPr>
              <a:t>☆</a:t>
            </a:r>
            <a:r>
              <a:rPr kumimoji="1" lang="ja-JP" altLang="en-US" sz="1800" u="sng" dirty="0">
                <a:solidFill>
                  <a:srgbClr val="FF0000"/>
                </a:solidFill>
              </a:rPr>
              <a:t>⾔語・コミュニケーション</a:t>
            </a:r>
            <a:endParaRPr kumimoji="1" lang="en-US" altLang="ja-JP" sz="1800" u="sng" dirty="0">
              <a:solidFill>
                <a:srgbClr val="FF0000"/>
              </a:solidFill>
            </a:endParaRPr>
          </a:p>
          <a:p>
            <a:pPr marL="0" indent="0">
              <a:buNone/>
            </a:pPr>
            <a:r>
              <a:rPr kumimoji="1" lang="ja-JP" altLang="en-US" sz="1800" dirty="0"/>
              <a:t>要求・模倣・注⽬・追視など、円滑なコミュニケーションスキルの獲得を促します。</a:t>
            </a:r>
          </a:p>
          <a:p>
            <a:pPr marL="0" indent="0">
              <a:buNone/>
            </a:pPr>
            <a:r>
              <a:rPr kumimoji="1" lang="ja-JP" altLang="en-US" sz="1800" dirty="0"/>
              <a:t>☆具体例☆</a:t>
            </a:r>
          </a:p>
          <a:p>
            <a:pPr marL="0" indent="0">
              <a:buNone/>
            </a:pPr>
            <a:r>
              <a:rPr kumimoji="1" lang="ja-JP" altLang="en-US" sz="1800" dirty="0"/>
              <a:t>・オノマトペなどの⾔葉遊び・応⽤⾏動分析（</a:t>
            </a:r>
            <a:r>
              <a:rPr kumimoji="1" lang="en-US" altLang="ja-JP" sz="1800" dirty="0"/>
              <a:t>ABA</a:t>
            </a:r>
            <a:r>
              <a:rPr kumimoji="1" lang="ja-JP" altLang="en-US" sz="1800" dirty="0"/>
              <a:t>）・御⽤学習</a:t>
            </a:r>
            <a:endParaRPr kumimoji="1" lang="en-US" altLang="ja-JP" sz="1800" dirty="0"/>
          </a:p>
          <a:p>
            <a:pPr marL="0" indent="0">
              <a:buNone/>
            </a:pPr>
            <a:r>
              <a:rPr kumimoji="1" lang="ja-JP" altLang="en-US" sz="1800" u="sng" dirty="0">
                <a:solidFill>
                  <a:srgbClr val="FF0000"/>
                </a:solidFill>
              </a:rPr>
              <a:t>☆認知・⾏動</a:t>
            </a:r>
            <a:endParaRPr kumimoji="1" lang="en-US" altLang="ja-JP" sz="1800" u="sng" dirty="0">
              <a:solidFill>
                <a:srgbClr val="FF0000"/>
              </a:solidFill>
            </a:endParaRPr>
          </a:p>
          <a:p>
            <a:pPr marL="0" indent="0">
              <a:buNone/>
            </a:pPr>
            <a:r>
              <a:rPr kumimoji="1" lang="ja-JP" altLang="en-US" sz="1800" dirty="0"/>
              <a:t>空間や物の概念形成を促し、適切な距離や⾏動の習得を⽀援します。</a:t>
            </a:r>
          </a:p>
          <a:p>
            <a:pPr marL="0" indent="0">
              <a:buNone/>
            </a:pPr>
            <a:r>
              <a:rPr kumimoji="1" lang="ja-JP" altLang="en-US" sz="1800" dirty="0"/>
              <a:t>☆具体例☆</a:t>
            </a:r>
          </a:p>
          <a:p>
            <a:pPr marL="0" indent="0">
              <a:buNone/>
            </a:pPr>
            <a:r>
              <a:rPr kumimoji="1" lang="ja-JP" altLang="en-US" sz="1800" dirty="0"/>
              <a:t>・空間認知・⽂字や数字・概念の形成・認知⾏動療法</a:t>
            </a:r>
          </a:p>
        </p:txBody>
      </p:sp>
    </p:spTree>
    <p:extLst>
      <p:ext uri="{BB962C8B-B14F-4D97-AF65-F5344CB8AC3E}">
        <p14:creationId xmlns:p14="http://schemas.microsoft.com/office/powerpoint/2010/main" val="19154295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39</TotalTime>
  <Words>931</Words>
  <Application>Microsoft Office PowerPoint</Application>
  <PresentationFormat>ワイド画面</PresentationFormat>
  <Paragraphs>82</Paragraphs>
  <Slides>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BIZ UDPゴシック</vt:lpstr>
      <vt:lpstr>游ゴシック</vt:lpstr>
      <vt:lpstr>游ゴシック Light</vt:lpstr>
      <vt:lpstr>Arial</vt:lpstr>
      <vt:lpstr>Office テーマ</vt:lpstr>
      <vt:lpstr>～児童発達支援～ 5領域支援プログラム</vt:lpstr>
      <vt:lpstr>➀支援プログラム作成までの流れ</vt:lpstr>
      <vt:lpstr>「本人支援」とは</vt:lpstr>
      <vt:lpstr>②５領域活動プログラム</vt:lpstr>
      <vt:lpstr>～5領域～</vt:lpstr>
      <vt:lpstr>～５領域～</vt:lpstr>
      <vt:lpstr>児童発達支援事業所みつばち5領域のつながり</vt:lpstr>
      <vt:lpstr>児童発達支援事業所みつばち5領域のつながり</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祐雅 鈴木</dc:creator>
  <cp:lastModifiedBy>祐雅 鈴木</cp:lastModifiedBy>
  <cp:revision>1</cp:revision>
  <dcterms:created xsi:type="dcterms:W3CDTF">2025-04-15T06:57:22Z</dcterms:created>
  <dcterms:modified xsi:type="dcterms:W3CDTF">2025-04-15T07:37:18Z</dcterms:modified>
</cp:coreProperties>
</file>